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89A0F4-7B6F-4A6C-8ADE-E84A732206AB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E0DCEC-48BD-40C1-846B-85228D9AD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728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564E820-6B7B-4261-B7F5-1F223DF20CB2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027602-DB12-41C4-AEA6-F8B5B4688D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812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564E820-6B7B-4261-B7F5-1F223DF20CB2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027602-DB12-41C4-AEA6-F8B5B4688D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447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564E820-6B7B-4261-B7F5-1F223DF20CB2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027602-DB12-41C4-AEA6-F8B5B4688D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067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564E820-6B7B-4261-B7F5-1F223DF20CB2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027602-DB12-41C4-AEA6-F8B5B4688D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837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564E820-6B7B-4261-B7F5-1F223DF20CB2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027602-DB12-41C4-AEA6-F8B5B4688D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74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564E820-6B7B-4261-B7F5-1F223DF20CB2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027602-DB12-41C4-AEA6-F8B5B4688D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038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564E820-6B7B-4261-B7F5-1F223DF20CB2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027602-DB12-41C4-AEA6-F8B5B4688D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574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564E820-6B7B-4261-B7F5-1F223DF20CB2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027602-DB12-41C4-AEA6-F8B5B4688D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664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564E820-6B7B-4261-B7F5-1F223DF20CB2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027602-DB12-41C4-AEA6-F8B5B4688D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005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564E820-6B7B-4261-B7F5-1F223DF20CB2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027602-DB12-41C4-AEA6-F8B5B4688D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61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564E820-6B7B-4261-B7F5-1F223DF20CB2}" type="datetimeFigureOut">
              <a:rPr lang="ru-RU" smtClean="0"/>
              <a:t>13.11.2015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027602-DB12-41C4-AEA6-F8B5B4688D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84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User\Desktop\кл.jpg"/>
          <p:cNvPicPr/>
          <p:nvPr userDrawn="1"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434632" y="26930"/>
            <a:ext cx="471601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ser\Desktop\кл.jpg"/>
          <p:cNvPicPr/>
          <p:nvPr userDrawn="1"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" y="9352"/>
            <a:ext cx="442798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 descr="C:\Users\User\Desktop\Рисунок1.jpg"/>
          <p:cNvPicPr>
            <a:picLocks noChangeAspect="1" noChangeArrowheads="1"/>
          </p:cNvPicPr>
          <p:nvPr userDrawn="1"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462" y="1623157"/>
            <a:ext cx="7136340" cy="492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Рисунок1.jpg"/>
          <p:cNvPicPr>
            <a:picLocks noChangeAspect="1" noChangeArrowheads="1"/>
          </p:cNvPicPr>
          <p:nvPr userDrawn="1"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544" y="2980570"/>
            <a:ext cx="5660176" cy="390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horting-panda.nethouse.ru/static/img/0000/0002/5017/25017705.lkd3g1cs1a.W665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773"/>
            <a:ext cx="9144000" cy="50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horting-panda.nethouse.ru/static/img/0000/0002/5017/25017705.lkd3g1cs1a.W665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897402" y="3150795"/>
            <a:ext cx="6285124" cy="50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6" descr="http://horting-panda.nethouse.ru/static/img/0000/0002/5017/25017705.lkd3g1cs1a.W665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58319" y="3150798"/>
            <a:ext cx="6285117" cy="50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4" descr="http://horting-panda.nethouse.ru/static/img/0000/0002/5017/25017705.lkd3g1cs1a.W665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53" y="6382632"/>
            <a:ext cx="9144000" cy="50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5369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1008112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Муниципальное бюджетное общеобразовательное учреждение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«Красноярская основная общеобразовательная школа»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</a:rPr>
              <a:t>Чистопольского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муниципального района Республики Татарстан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-612576" y="1124744"/>
            <a:ext cx="10081120" cy="4514056"/>
          </a:xfrm>
        </p:spPr>
        <p:txBody>
          <a:bodyPr/>
          <a:lstStyle/>
          <a:p>
            <a:r>
              <a:rPr lang="en-US" sz="4400" b="1" dirty="0" smtClean="0">
                <a:solidFill>
                  <a:srgbClr val="C00000"/>
                </a:solidFill>
              </a:rPr>
              <a:t>                  </a:t>
            </a:r>
            <a:r>
              <a:rPr lang="ru-RU" sz="4400" b="1" dirty="0" smtClean="0">
                <a:solidFill>
                  <a:srgbClr val="C00000"/>
                </a:solidFill>
              </a:rPr>
              <a:t>Детская  общественная </a:t>
            </a:r>
          </a:p>
          <a:p>
            <a:r>
              <a:rPr lang="ru-RU" sz="4400" b="1" dirty="0" smtClean="0">
                <a:solidFill>
                  <a:srgbClr val="C00000"/>
                </a:solidFill>
              </a:rPr>
              <a:t>организация </a:t>
            </a:r>
          </a:p>
          <a:p>
            <a:r>
              <a:rPr lang="ru-RU" sz="4800" b="1" dirty="0" smtClean="0">
                <a:solidFill>
                  <a:srgbClr val="C00000"/>
                </a:solidFill>
              </a:rPr>
              <a:t>«ПЛАНЕТА  ДЕТСТВА»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2952328" cy="18296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898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/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ВСТУПАЙТЕ  В РЯДЫ</a:t>
            </a:r>
            <a:br>
              <a:rPr lang="ru-RU" sz="3200" b="1" dirty="0" smtClean="0">
                <a:solidFill>
                  <a:srgbClr val="7030A0"/>
                </a:solidFill>
              </a:rPr>
            </a:br>
            <a:r>
              <a:rPr lang="ru-RU" sz="3200" b="1" dirty="0" smtClean="0">
                <a:solidFill>
                  <a:srgbClr val="7030A0"/>
                </a:solidFill>
              </a:rPr>
              <a:t>ДОО «ПЛАНЕТА  ДЕТСТВА»</a:t>
            </a:r>
            <a:br>
              <a:rPr lang="ru-RU" sz="3200" b="1" dirty="0" smtClean="0">
                <a:solidFill>
                  <a:srgbClr val="7030A0"/>
                </a:solidFill>
              </a:rPr>
            </a:b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79"/>
          <a:stretch/>
        </p:blipFill>
        <p:spPr>
          <a:xfrm>
            <a:off x="395536" y="1129505"/>
            <a:ext cx="4038592" cy="23715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53" b="4079"/>
          <a:stretch/>
        </p:blipFill>
        <p:spPr>
          <a:xfrm>
            <a:off x="5076056" y="1124744"/>
            <a:ext cx="352839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570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НАША  ЦЕЛЬ: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Сделать </a:t>
            </a:r>
            <a:r>
              <a:rPr lang="en-US" b="1" dirty="0" smtClean="0">
                <a:solidFill>
                  <a:srgbClr val="C00000"/>
                </a:solidFill>
              </a:rPr>
              <a:t/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школьную жизнь интересной и увлекательной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en-US" dirty="0" smtClean="0"/>
              <a:t>              </a:t>
            </a:r>
            <a:endParaRPr lang="en-US" dirty="0"/>
          </a:p>
          <a:p>
            <a:pPr marL="0" indent="0" algn="r">
              <a:buNone/>
            </a:pPr>
            <a:endParaRPr lang="ru-RU" sz="4400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ru-RU" sz="4400" b="1" dirty="0" smtClean="0">
                <a:solidFill>
                  <a:srgbClr val="7030A0"/>
                </a:solidFill>
              </a:rPr>
              <a:t>НАША  ДЕВИЗ:</a:t>
            </a:r>
          </a:p>
          <a:p>
            <a:pPr marL="0" indent="0" algn="ctr">
              <a:buNone/>
            </a:pPr>
            <a:endParaRPr lang="ru-RU" sz="4400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ru-RU" sz="4400" b="1" dirty="0">
                <a:solidFill>
                  <a:srgbClr val="7030A0"/>
                </a:solidFill>
              </a:rPr>
              <a:t/>
            </a:r>
            <a:br>
              <a:rPr lang="ru-RU" sz="4400" b="1" dirty="0">
                <a:solidFill>
                  <a:srgbClr val="7030A0"/>
                </a:solidFill>
              </a:rPr>
            </a:br>
            <a:r>
              <a:rPr lang="ru-RU" sz="4400" b="1" dirty="0" smtClean="0">
                <a:solidFill>
                  <a:srgbClr val="FF0000"/>
                </a:solidFill>
              </a:rPr>
              <a:t>Ни дня без доброго дела!</a:t>
            </a:r>
            <a:r>
              <a:rPr lang="ru-RU" sz="4400" b="1" dirty="0">
                <a:solidFill>
                  <a:srgbClr val="FF0000"/>
                </a:solidFill>
              </a:rPr>
              <a:t/>
            </a:r>
            <a:br>
              <a:rPr lang="ru-RU" sz="4400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9018"/>
            <a:ext cx="2952328" cy="18296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50" r="2504" b="4478"/>
          <a:stretch/>
        </p:blipFill>
        <p:spPr>
          <a:xfrm>
            <a:off x="6300192" y="151627"/>
            <a:ext cx="2592288" cy="1794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76334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363272" cy="1228998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rgbClr val="7030A0"/>
                </a:solidFill>
              </a:rPr>
              <a:t>Президент </a:t>
            </a: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«Планеты Детства»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                 </a:t>
            </a:r>
            <a:endParaRPr lang="en-US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smtClean="0">
                <a:solidFill>
                  <a:srgbClr val="002060"/>
                </a:solidFill>
              </a:rPr>
              <a:t>           </a:t>
            </a:r>
            <a:r>
              <a:rPr lang="ru-RU" b="1" dirty="0" err="1" smtClean="0">
                <a:solidFill>
                  <a:srgbClr val="002060"/>
                </a:solidFill>
              </a:rPr>
              <a:t>Мадьярова</a:t>
            </a:r>
            <a:r>
              <a:rPr lang="ru-RU" b="1" dirty="0" smtClean="0">
                <a:solidFill>
                  <a:srgbClr val="002060"/>
                </a:solidFill>
              </a:rPr>
              <a:t>  Диана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                ученица 9 класса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р</a:t>
            </a:r>
            <a:r>
              <a:rPr lang="ru-RU" b="1" dirty="0" smtClean="0">
                <a:solidFill>
                  <a:srgbClr val="002060"/>
                </a:solidFill>
              </a:rPr>
              <a:t>уководит работой совета ДОО</a:t>
            </a:r>
          </a:p>
          <a:p>
            <a:pPr marL="0" indent="0">
              <a:buNone/>
            </a:pP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67"/>
          <a:stretch/>
        </p:blipFill>
        <p:spPr>
          <a:xfrm>
            <a:off x="6228184" y="260648"/>
            <a:ext cx="2664296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90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rgbClr val="7030A0"/>
                </a:solidFill>
              </a:rPr>
              <a:t>Командир </a:t>
            </a: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«</a:t>
            </a:r>
            <a:r>
              <a:rPr lang="ru-RU" b="1" dirty="0">
                <a:solidFill>
                  <a:srgbClr val="7030A0"/>
                </a:solidFill>
              </a:rPr>
              <a:t>Планеты Детства»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 marL="0" indent="0">
              <a:buNone/>
            </a:pPr>
            <a:endParaRPr lang="en-US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8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</a:rPr>
              <a:t>    </a:t>
            </a:r>
            <a:r>
              <a:rPr lang="ru-RU" sz="2800" b="1" dirty="0" smtClean="0">
                <a:solidFill>
                  <a:srgbClr val="002060"/>
                </a:solidFill>
              </a:rPr>
              <a:t>Зубарева Валерия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2060"/>
                </a:solidFill>
              </a:rPr>
              <a:t>        </a:t>
            </a:r>
            <a:r>
              <a:rPr lang="ru-RU" sz="2800" b="1" dirty="0" smtClean="0">
                <a:solidFill>
                  <a:srgbClr val="002060"/>
                </a:solidFill>
              </a:rPr>
              <a:t>ученица 8 класса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002060"/>
                </a:solidFill>
              </a:rPr>
              <a:t>о</a:t>
            </a:r>
            <a:r>
              <a:rPr lang="ru-RU" sz="2800" b="1" dirty="0" smtClean="0">
                <a:solidFill>
                  <a:srgbClr val="002060"/>
                </a:solidFill>
              </a:rPr>
              <a:t>рганизует и информирует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участников  ДОО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2"/>
          <a:stretch/>
        </p:blipFill>
        <p:spPr>
          <a:xfrm>
            <a:off x="6372200" y="260648"/>
            <a:ext cx="2436129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139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solidFill>
                  <a:srgbClr val="7030A0"/>
                </a:solidFill>
              </a:rPr>
              <a:t>Рулевой </a:t>
            </a:r>
            <a:r>
              <a:rPr lang="en-US" b="1" dirty="0">
                <a:solidFill>
                  <a:srgbClr val="7030A0"/>
                </a:solidFill>
              </a:rPr>
              <a:t/>
            </a:r>
            <a:br>
              <a:rPr lang="en-US" b="1" dirty="0">
                <a:solidFill>
                  <a:srgbClr val="7030A0"/>
                </a:solidFill>
              </a:rPr>
            </a:br>
            <a:r>
              <a:rPr lang="ru-RU" b="1" dirty="0">
                <a:solidFill>
                  <a:srgbClr val="7030A0"/>
                </a:solidFill>
              </a:rPr>
              <a:t>«Планеты Детства»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Куреев</a:t>
            </a:r>
            <a:r>
              <a:rPr lang="ru-RU" b="1" dirty="0" smtClean="0">
                <a:solidFill>
                  <a:srgbClr val="002060"/>
                </a:solidFill>
              </a:rPr>
              <a:t>  Павел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        </a:t>
            </a:r>
            <a:r>
              <a:rPr lang="ru-RU" b="1" dirty="0" smtClean="0">
                <a:solidFill>
                  <a:srgbClr val="002060"/>
                </a:solidFill>
              </a:rPr>
              <a:t>ученик 7 </a:t>
            </a:r>
            <a:r>
              <a:rPr lang="ru-RU" b="1" dirty="0">
                <a:solidFill>
                  <a:srgbClr val="002060"/>
                </a:solidFill>
              </a:rPr>
              <a:t>класса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п</a:t>
            </a:r>
            <a:r>
              <a:rPr lang="ru-RU" b="1" dirty="0" smtClean="0">
                <a:solidFill>
                  <a:srgbClr val="002060"/>
                </a:solidFill>
              </a:rPr>
              <a:t>ропаганда  деятельности  </a:t>
            </a:r>
            <a:r>
              <a:rPr lang="ru-RU" b="1" dirty="0">
                <a:solidFill>
                  <a:srgbClr val="002060"/>
                </a:solidFill>
              </a:rPr>
              <a:t>ДОО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77"/>
          <a:stretch/>
        </p:blipFill>
        <p:spPr>
          <a:xfrm>
            <a:off x="6516216" y="260648"/>
            <a:ext cx="2364120" cy="336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30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НАШИ  ДЕЛА:</a:t>
            </a:r>
            <a:r>
              <a:rPr lang="ru-RU" b="1" dirty="0">
                <a:solidFill>
                  <a:srgbClr val="7030A0"/>
                </a:solidFill>
              </a:rPr>
              <a:t/>
            </a:r>
            <a:br>
              <a:rPr lang="ru-RU" b="1" dirty="0">
                <a:solidFill>
                  <a:srgbClr val="7030A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87" t="13495" b="10516"/>
          <a:stretch/>
        </p:blipFill>
        <p:spPr>
          <a:xfrm>
            <a:off x="395536" y="908720"/>
            <a:ext cx="3528392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7" t="4475" b="9599"/>
          <a:stretch/>
        </p:blipFill>
        <p:spPr>
          <a:xfrm>
            <a:off x="4283968" y="908720"/>
            <a:ext cx="4470640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72457" y="5373216"/>
            <a:ext cx="8352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Наши любимые праздники 1 сентября и осенний бал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217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6"/>
          <a:stretch/>
        </p:blipFill>
        <p:spPr>
          <a:xfrm>
            <a:off x="217722" y="404664"/>
            <a:ext cx="3346166" cy="25968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50" t="16771" r="26548" b="23788"/>
          <a:stretch/>
        </p:blipFill>
        <p:spPr>
          <a:xfrm>
            <a:off x="3347864" y="375976"/>
            <a:ext cx="2382375" cy="30872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22" b="9254"/>
          <a:stretch/>
        </p:blipFill>
        <p:spPr>
          <a:xfrm>
            <a:off x="5508104" y="737604"/>
            <a:ext cx="3197737" cy="25794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483768" y="5013176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14615" y="2878453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Мы за здоровый образ жизни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40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77" t="11306" r="27927" b="10125"/>
          <a:stretch/>
        </p:blipFill>
        <p:spPr>
          <a:xfrm>
            <a:off x="395536" y="332656"/>
            <a:ext cx="2608669" cy="32337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83" r="13934" b="5658"/>
          <a:stretch/>
        </p:blipFill>
        <p:spPr>
          <a:xfrm>
            <a:off x="2699792" y="1268760"/>
            <a:ext cx="3361636" cy="21602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1" t="23539" r="25835" b="25164"/>
          <a:stretch/>
        </p:blipFill>
        <p:spPr>
          <a:xfrm>
            <a:off x="5580112" y="332656"/>
            <a:ext cx="3358654" cy="22981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191542"/>
            <a:ext cx="75608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Оказание помощи  каждому,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 кто в ней нуждается 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11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4644"/>
            <a:ext cx="2886464" cy="29569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2" t="27336" r="5065"/>
          <a:stretch/>
        </p:blipFill>
        <p:spPr>
          <a:xfrm>
            <a:off x="6084168" y="307424"/>
            <a:ext cx="2761518" cy="26320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3"/>
          <a:stretch/>
        </p:blipFill>
        <p:spPr>
          <a:xfrm>
            <a:off x="2930893" y="1340768"/>
            <a:ext cx="3400206" cy="19956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19" y="307424"/>
            <a:ext cx="7213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Обсуждение предстоящих дел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89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87</Words>
  <Application>Microsoft Office PowerPoint</Application>
  <PresentationFormat>Экран (4:3)</PresentationFormat>
  <Paragraphs>33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Муниципальное бюджетное общеобразовательное учреждение  «Красноярская основная общеобразовательная школа» Чистопольского муниципального района Республики Татарстан</vt:lpstr>
      <vt:lpstr>НАША  ЦЕЛЬ: Сделать  школьную жизнь интересной и увлекательной   </vt:lpstr>
      <vt:lpstr>Президент  «Планеты Детства»</vt:lpstr>
      <vt:lpstr>Командир  «Планеты Детства»</vt:lpstr>
      <vt:lpstr>Рулевой  «Планеты Детства»</vt:lpstr>
      <vt:lpstr>НАШИ  ДЕЛА:   </vt:lpstr>
      <vt:lpstr>Презентация PowerPoint</vt:lpstr>
      <vt:lpstr>Презентация PowerPoint</vt:lpstr>
      <vt:lpstr>Презентация PowerPoint</vt:lpstr>
      <vt:lpstr>ВСТУПАЙТЕ  В РЯДЫ ДОО «ПЛАНЕТА  ДЕТСТВА»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23</cp:revision>
  <dcterms:created xsi:type="dcterms:W3CDTF">2015-08-18T10:55:22Z</dcterms:created>
  <dcterms:modified xsi:type="dcterms:W3CDTF">2015-11-13T10:22:30Z</dcterms:modified>
</cp:coreProperties>
</file>